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3" r:id="rId2"/>
    <p:sldId id="258" r:id="rId3"/>
    <p:sldId id="259" r:id="rId4"/>
    <p:sldId id="260" r:id="rId5"/>
    <p:sldId id="261" r:id="rId6"/>
    <p:sldId id="264" r:id="rId7"/>
    <p:sldId id="265" r:id="rId8"/>
    <p:sldId id="27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46"/>
    <p:restoredTop sz="88765" autoAdjust="0"/>
  </p:normalViewPr>
  <p:slideViewPr>
    <p:cSldViewPr snapToGrid="0">
      <p:cViewPr varScale="1">
        <p:scale>
          <a:sx n="132" d="100"/>
          <a:sy n="132" d="100"/>
        </p:scale>
        <p:origin x="1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37482FC-22C4-4EA2-97CA-E47CE8CEECCF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6CBC613-9087-43B6-83C5-A1AEDE9D28F9}">
      <dgm:prSet/>
      <dgm:spPr/>
      <dgm:t>
        <a:bodyPr/>
        <a:lstStyle/>
        <a:p>
          <a:r>
            <a:rPr lang="en-US"/>
            <a:t>macOS</a:t>
          </a:r>
        </a:p>
      </dgm:t>
    </dgm:pt>
    <dgm:pt modelId="{FC133C93-9B4D-4C3B-967B-942FCEBA2F11}" type="parTrans" cxnId="{9FB7DBE4-7DDA-4656-A454-7B3D742AA932}">
      <dgm:prSet/>
      <dgm:spPr/>
      <dgm:t>
        <a:bodyPr/>
        <a:lstStyle/>
        <a:p>
          <a:endParaRPr lang="en-US"/>
        </a:p>
      </dgm:t>
    </dgm:pt>
    <dgm:pt modelId="{36ABE8B9-DBE2-4936-8E96-87470339C16A}" type="sibTrans" cxnId="{9FB7DBE4-7DDA-4656-A454-7B3D742AA932}">
      <dgm:prSet/>
      <dgm:spPr/>
      <dgm:t>
        <a:bodyPr/>
        <a:lstStyle/>
        <a:p>
          <a:endParaRPr lang="en-US"/>
        </a:p>
      </dgm:t>
    </dgm:pt>
    <dgm:pt modelId="{7AC1D765-AC26-4DAE-A380-AA1BE02130B6}">
      <dgm:prSet/>
      <dgm:spPr/>
      <dgm:t>
        <a:bodyPr/>
        <a:lstStyle/>
        <a:p>
          <a:r>
            <a:rPr lang="en-US"/>
            <a:t>brew install hugo</a:t>
          </a:r>
        </a:p>
      </dgm:t>
    </dgm:pt>
    <dgm:pt modelId="{55569F00-8C03-408C-B379-B6D10E750B47}" type="parTrans" cxnId="{2BA184B4-A76F-4F16-BACF-E215FDD59E92}">
      <dgm:prSet/>
      <dgm:spPr/>
      <dgm:t>
        <a:bodyPr/>
        <a:lstStyle/>
        <a:p>
          <a:endParaRPr lang="en-US"/>
        </a:p>
      </dgm:t>
    </dgm:pt>
    <dgm:pt modelId="{ECB3BF71-152B-46EC-9BAF-532515193C00}" type="sibTrans" cxnId="{2BA184B4-A76F-4F16-BACF-E215FDD59E92}">
      <dgm:prSet/>
      <dgm:spPr/>
      <dgm:t>
        <a:bodyPr/>
        <a:lstStyle/>
        <a:p>
          <a:endParaRPr lang="en-US"/>
        </a:p>
      </dgm:t>
    </dgm:pt>
    <dgm:pt modelId="{D4BAA428-5ACF-4A15-9590-AFCA866A2433}">
      <dgm:prSet/>
      <dgm:spPr/>
      <dgm:t>
        <a:bodyPr/>
        <a:lstStyle/>
        <a:p>
          <a:r>
            <a:rPr lang="en-US"/>
            <a:t>Windows</a:t>
          </a:r>
        </a:p>
      </dgm:t>
    </dgm:pt>
    <dgm:pt modelId="{7B00612C-A993-4CC0-A7D0-F5EC1D087CDF}" type="parTrans" cxnId="{3485901B-0489-405F-814F-899DC52F0BA8}">
      <dgm:prSet/>
      <dgm:spPr/>
      <dgm:t>
        <a:bodyPr/>
        <a:lstStyle/>
        <a:p>
          <a:endParaRPr lang="en-US"/>
        </a:p>
      </dgm:t>
    </dgm:pt>
    <dgm:pt modelId="{A61D8E99-BBE1-4B81-9A26-CB3246E4E3B1}" type="sibTrans" cxnId="{3485901B-0489-405F-814F-899DC52F0BA8}">
      <dgm:prSet/>
      <dgm:spPr/>
      <dgm:t>
        <a:bodyPr/>
        <a:lstStyle/>
        <a:p>
          <a:endParaRPr lang="en-US"/>
        </a:p>
      </dgm:t>
    </dgm:pt>
    <dgm:pt modelId="{E1CE937F-4681-4634-BE4E-C513A1790285}">
      <dgm:prSet/>
      <dgm:spPr/>
      <dgm:t>
        <a:bodyPr/>
        <a:lstStyle/>
        <a:p>
          <a:r>
            <a:rPr lang="en-US" dirty="0" err="1"/>
            <a:t>winget</a:t>
          </a:r>
          <a:r>
            <a:rPr lang="en-US" dirty="0"/>
            <a:t> install </a:t>
          </a:r>
          <a:r>
            <a:rPr lang="en-US" dirty="0" err="1"/>
            <a:t>Hugo.Hugo.Extended</a:t>
          </a:r>
          <a:endParaRPr lang="en-US" dirty="0"/>
        </a:p>
      </dgm:t>
    </dgm:pt>
    <dgm:pt modelId="{2DAAD398-7B30-4F89-849F-ED6BD76D1BBD}" type="parTrans" cxnId="{824AEF9D-8F0A-476B-9204-D062F6FF114E}">
      <dgm:prSet/>
      <dgm:spPr/>
      <dgm:t>
        <a:bodyPr/>
        <a:lstStyle/>
        <a:p>
          <a:endParaRPr lang="en-US"/>
        </a:p>
      </dgm:t>
    </dgm:pt>
    <dgm:pt modelId="{0536D6F8-C454-482A-82E3-1B53D7CE3449}" type="sibTrans" cxnId="{824AEF9D-8F0A-476B-9204-D062F6FF114E}">
      <dgm:prSet/>
      <dgm:spPr/>
      <dgm:t>
        <a:bodyPr/>
        <a:lstStyle/>
        <a:p>
          <a:endParaRPr lang="en-US"/>
        </a:p>
      </dgm:t>
    </dgm:pt>
    <dgm:pt modelId="{586022D4-45ED-46C5-9882-B307ACA1650E}">
      <dgm:prSet/>
      <dgm:spPr/>
      <dgm:t>
        <a:bodyPr/>
        <a:lstStyle/>
        <a:p>
          <a:r>
            <a:rPr lang="en-US"/>
            <a:t>Linux</a:t>
          </a:r>
        </a:p>
      </dgm:t>
    </dgm:pt>
    <dgm:pt modelId="{823886AD-2F3B-4F7E-9F45-B62D198510CA}" type="parTrans" cxnId="{BD5151C4-45F4-4F2F-B2BB-76B3E151386E}">
      <dgm:prSet/>
      <dgm:spPr/>
      <dgm:t>
        <a:bodyPr/>
        <a:lstStyle/>
        <a:p>
          <a:endParaRPr lang="en-US"/>
        </a:p>
      </dgm:t>
    </dgm:pt>
    <dgm:pt modelId="{7286E412-619F-41E1-B1AE-B5B044768375}" type="sibTrans" cxnId="{BD5151C4-45F4-4F2F-B2BB-76B3E151386E}">
      <dgm:prSet/>
      <dgm:spPr/>
      <dgm:t>
        <a:bodyPr/>
        <a:lstStyle/>
        <a:p>
          <a:endParaRPr lang="en-US"/>
        </a:p>
      </dgm:t>
    </dgm:pt>
    <dgm:pt modelId="{6BEE1372-E060-4A12-B26C-960C147B77AD}">
      <dgm:prSet/>
      <dgm:spPr/>
      <dgm:t>
        <a:bodyPr/>
        <a:lstStyle/>
        <a:p>
          <a:r>
            <a:rPr lang="en-US" dirty="0" err="1"/>
            <a:t>sudo</a:t>
          </a:r>
          <a:r>
            <a:rPr lang="en-US" dirty="0"/>
            <a:t> snap install </a:t>
          </a:r>
          <a:r>
            <a:rPr lang="en-US" dirty="0" err="1"/>
            <a:t>hugo</a:t>
          </a:r>
          <a:endParaRPr lang="en-US" dirty="0"/>
        </a:p>
      </dgm:t>
    </dgm:pt>
    <dgm:pt modelId="{32271BDA-F05E-46D9-AA92-1B68FD2A62A2}" type="parTrans" cxnId="{138C5916-79F7-43D3-81D2-45437B8A15B2}">
      <dgm:prSet/>
      <dgm:spPr/>
      <dgm:t>
        <a:bodyPr/>
        <a:lstStyle/>
        <a:p>
          <a:endParaRPr lang="en-US"/>
        </a:p>
      </dgm:t>
    </dgm:pt>
    <dgm:pt modelId="{24240FA1-91E2-4092-95C1-3DD1E40CDB76}" type="sibTrans" cxnId="{138C5916-79F7-43D3-81D2-45437B8A15B2}">
      <dgm:prSet/>
      <dgm:spPr/>
      <dgm:t>
        <a:bodyPr/>
        <a:lstStyle/>
        <a:p>
          <a:endParaRPr lang="en-US"/>
        </a:p>
      </dgm:t>
    </dgm:pt>
    <dgm:pt modelId="{EE058315-C500-D74B-8366-32FCFAA5E8CE}">
      <dgm:prSet/>
      <dgm:spPr/>
      <dgm:t>
        <a:bodyPr/>
        <a:lstStyle/>
        <a:p>
          <a:r>
            <a:rPr lang="en-US"/>
            <a:t>Docker</a:t>
          </a:r>
        </a:p>
      </dgm:t>
    </dgm:pt>
    <dgm:pt modelId="{0F80C7EB-EAD7-644B-A394-58F82A498D89}" type="parTrans" cxnId="{FE7ABE7D-2E4F-6648-BCEB-5AF005357F58}">
      <dgm:prSet/>
      <dgm:spPr/>
      <dgm:t>
        <a:bodyPr/>
        <a:lstStyle/>
        <a:p>
          <a:endParaRPr lang="en-US"/>
        </a:p>
      </dgm:t>
    </dgm:pt>
    <dgm:pt modelId="{AC4732A3-494A-3B4E-886A-4EEA117C5670}" type="sibTrans" cxnId="{FE7ABE7D-2E4F-6648-BCEB-5AF005357F58}">
      <dgm:prSet/>
      <dgm:spPr/>
      <dgm:t>
        <a:bodyPr/>
        <a:lstStyle/>
        <a:p>
          <a:endParaRPr lang="en-US"/>
        </a:p>
      </dgm:t>
    </dgm:pt>
    <dgm:pt modelId="{C8807521-29B0-7543-AF4C-D4836EAFE51A}">
      <dgm:prSet/>
      <dgm:spPr/>
      <dgm:t>
        <a:bodyPr/>
        <a:lstStyle/>
        <a:p>
          <a:r>
            <a:rPr lang="en-US" dirty="0"/>
            <a:t>docker pull </a:t>
          </a:r>
          <a:r>
            <a:rPr lang="en-US" dirty="0" err="1"/>
            <a:t>klakegg</a:t>
          </a:r>
          <a:r>
            <a:rPr lang="en-US" dirty="0"/>
            <a:t>/</a:t>
          </a:r>
          <a:r>
            <a:rPr lang="en-US" dirty="0" err="1"/>
            <a:t>hugo</a:t>
          </a:r>
          <a:endParaRPr lang="en-US" dirty="0"/>
        </a:p>
      </dgm:t>
    </dgm:pt>
    <dgm:pt modelId="{D4B33064-C03D-EA4D-87AA-0B25DD5E7DFF}" type="parTrans" cxnId="{C6582DB9-F1E4-1D44-B950-AB13D5FBCE49}">
      <dgm:prSet/>
      <dgm:spPr/>
      <dgm:t>
        <a:bodyPr/>
        <a:lstStyle/>
        <a:p>
          <a:endParaRPr lang="en-US"/>
        </a:p>
      </dgm:t>
    </dgm:pt>
    <dgm:pt modelId="{033CB3A1-E77B-7F49-89B9-A5C27FB702DA}" type="sibTrans" cxnId="{C6582DB9-F1E4-1D44-B950-AB13D5FBCE49}">
      <dgm:prSet/>
      <dgm:spPr/>
      <dgm:t>
        <a:bodyPr/>
        <a:lstStyle/>
        <a:p>
          <a:endParaRPr lang="en-US"/>
        </a:p>
      </dgm:t>
    </dgm:pt>
    <dgm:pt modelId="{41341C7F-952A-E641-8570-D8F6059DBE4C}" type="pres">
      <dgm:prSet presAssocID="{037482FC-22C4-4EA2-97CA-E47CE8CEECCF}" presName="linear" presStyleCnt="0">
        <dgm:presLayoutVars>
          <dgm:animLvl val="lvl"/>
          <dgm:resizeHandles val="exact"/>
        </dgm:presLayoutVars>
      </dgm:prSet>
      <dgm:spPr/>
    </dgm:pt>
    <dgm:pt modelId="{399F3A55-22F1-604C-83BD-8BF208A9F666}" type="pres">
      <dgm:prSet presAssocID="{D6CBC613-9087-43B6-83C5-A1AEDE9D28F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22362BC-4FA5-3A42-9AD7-D7F1B8E40BE8}" type="pres">
      <dgm:prSet presAssocID="{D6CBC613-9087-43B6-83C5-A1AEDE9D28F9}" presName="childText" presStyleLbl="revTx" presStyleIdx="0" presStyleCnt="4">
        <dgm:presLayoutVars>
          <dgm:bulletEnabled val="1"/>
        </dgm:presLayoutVars>
      </dgm:prSet>
      <dgm:spPr/>
    </dgm:pt>
    <dgm:pt modelId="{723E0412-2B3E-3F49-9848-51D9D7396975}" type="pres">
      <dgm:prSet presAssocID="{D4BAA428-5ACF-4A15-9590-AFCA866A243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77EA59C0-A0DB-D841-A9FE-6A31EDA20B66}" type="pres">
      <dgm:prSet presAssocID="{D4BAA428-5ACF-4A15-9590-AFCA866A2433}" presName="childText" presStyleLbl="revTx" presStyleIdx="1" presStyleCnt="4">
        <dgm:presLayoutVars>
          <dgm:bulletEnabled val="1"/>
        </dgm:presLayoutVars>
      </dgm:prSet>
      <dgm:spPr/>
    </dgm:pt>
    <dgm:pt modelId="{35E373D9-4B1A-AC49-9060-9638412372B7}" type="pres">
      <dgm:prSet presAssocID="{586022D4-45ED-46C5-9882-B307ACA1650E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57D1B5D-2592-C048-BF42-5038103EBBB7}" type="pres">
      <dgm:prSet presAssocID="{586022D4-45ED-46C5-9882-B307ACA1650E}" presName="childText" presStyleLbl="revTx" presStyleIdx="2" presStyleCnt="4">
        <dgm:presLayoutVars>
          <dgm:bulletEnabled val="1"/>
        </dgm:presLayoutVars>
      </dgm:prSet>
      <dgm:spPr/>
    </dgm:pt>
    <dgm:pt modelId="{951E59E6-AC9D-B641-B326-954FDB12D8B4}" type="pres">
      <dgm:prSet presAssocID="{EE058315-C500-D74B-8366-32FCFAA5E8CE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8458BE73-7CF5-7D45-83F5-9842DC443F94}" type="pres">
      <dgm:prSet presAssocID="{EE058315-C500-D74B-8366-32FCFAA5E8CE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138C5916-79F7-43D3-81D2-45437B8A15B2}" srcId="{586022D4-45ED-46C5-9882-B307ACA1650E}" destId="{6BEE1372-E060-4A12-B26C-960C147B77AD}" srcOrd="0" destOrd="0" parTransId="{32271BDA-F05E-46D9-AA92-1B68FD2A62A2}" sibTransId="{24240FA1-91E2-4092-95C1-3DD1E40CDB76}"/>
    <dgm:cxn modelId="{3485901B-0489-405F-814F-899DC52F0BA8}" srcId="{037482FC-22C4-4EA2-97CA-E47CE8CEECCF}" destId="{D4BAA428-5ACF-4A15-9590-AFCA866A2433}" srcOrd="1" destOrd="0" parTransId="{7B00612C-A993-4CC0-A7D0-F5EC1D087CDF}" sibTransId="{A61D8E99-BBE1-4B81-9A26-CB3246E4E3B1}"/>
    <dgm:cxn modelId="{C077B62D-3E9E-8D4A-AAF0-ED928FA60465}" type="presOf" srcId="{D4BAA428-5ACF-4A15-9590-AFCA866A2433}" destId="{723E0412-2B3E-3F49-9848-51D9D7396975}" srcOrd="0" destOrd="0" presId="urn:microsoft.com/office/officeart/2005/8/layout/vList2"/>
    <dgm:cxn modelId="{787EF134-79CF-E044-A1CD-1A255C0C482C}" type="presOf" srcId="{E1CE937F-4681-4634-BE4E-C513A1790285}" destId="{77EA59C0-A0DB-D841-A9FE-6A31EDA20B66}" srcOrd="0" destOrd="0" presId="urn:microsoft.com/office/officeart/2005/8/layout/vList2"/>
    <dgm:cxn modelId="{93F35C66-CE61-894B-8FDB-6F70EFE22770}" type="presOf" srcId="{7AC1D765-AC26-4DAE-A380-AA1BE02130B6}" destId="{322362BC-4FA5-3A42-9AD7-D7F1B8E40BE8}" srcOrd="0" destOrd="0" presId="urn:microsoft.com/office/officeart/2005/8/layout/vList2"/>
    <dgm:cxn modelId="{EFEF0577-42E2-744D-8B05-39CB292DC035}" type="presOf" srcId="{D6CBC613-9087-43B6-83C5-A1AEDE9D28F9}" destId="{399F3A55-22F1-604C-83BD-8BF208A9F666}" srcOrd="0" destOrd="0" presId="urn:microsoft.com/office/officeart/2005/8/layout/vList2"/>
    <dgm:cxn modelId="{4388287A-7F5D-5440-BE37-8E8B4747C852}" type="presOf" srcId="{EE058315-C500-D74B-8366-32FCFAA5E8CE}" destId="{951E59E6-AC9D-B641-B326-954FDB12D8B4}" srcOrd="0" destOrd="0" presId="urn:microsoft.com/office/officeart/2005/8/layout/vList2"/>
    <dgm:cxn modelId="{FE7ABE7D-2E4F-6648-BCEB-5AF005357F58}" srcId="{037482FC-22C4-4EA2-97CA-E47CE8CEECCF}" destId="{EE058315-C500-D74B-8366-32FCFAA5E8CE}" srcOrd="3" destOrd="0" parTransId="{0F80C7EB-EAD7-644B-A394-58F82A498D89}" sibTransId="{AC4732A3-494A-3B4E-886A-4EEA117C5670}"/>
    <dgm:cxn modelId="{824AEF9D-8F0A-476B-9204-D062F6FF114E}" srcId="{D4BAA428-5ACF-4A15-9590-AFCA866A2433}" destId="{E1CE937F-4681-4634-BE4E-C513A1790285}" srcOrd="0" destOrd="0" parTransId="{2DAAD398-7B30-4F89-849F-ED6BD76D1BBD}" sibTransId="{0536D6F8-C454-482A-82E3-1B53D7CE3449}"/>
    <dgm:cxn modelId="{90165FA7-FE66-414C-942B-B3A1B442554C}" type="presOf" srcId="{6BEE1372-E060-4A12-B26C-960C147B77AD}" destId="{157D1B5D-2592-C048-BF42-5038103EBBB7}" srcOrd="0" destOrd="0" presId="urn:microsoft.com/office/officeart/2005/8/layout/vList2"/>
    <dgm:cxn modelId="{2BA184B4-A76F-4F16-BACF-E215FDD59E92}" srcId="{D6CBC613-9087-43B6-83C5-A1AEDE9D28F9}" destId="{7AC1D765-AC26-4DAE-A380-AA1BE02130B6}" srcOrd="0" destOrd="0" parTransId="{55569F00-8C03-408C-B379-B6D10E750B47}" sibTransId="{ECB3BF71-152B-46EC-9BAF-532515193C00}"/>
    <dgm:cxn modelId="{C6582DB9-F1E4-1D44-B950-AB13D5FBCE49}" srcId="{EE058315-C500-D74B-8366-32FCFAA5E8CE}" destId="{C8807521-29B0-7543-AF4C-D4836EAFE51A}" srcOrd="0" destOrd="0" parTransId="{D4B33064-C03D-EA4D-87AA-0B25DD5E7DFF}" sibTransId="{033CB3A1-E77B-7F49-89B9-A5C27FB702DA}"/>
    <dgm:cxn modelId="{FC20E2BA-A6B3-5143-81B1-7586E68807D0}" type="presOf" srcId="{C8807521-29B0-7543-AF4C-D4836EAFE51A}" destId="{8458BE73-7CF5-7D45-83F5-9842DC443F94}" srcOrd="0" destOrd="0" presId="urn:microsoft.com/office/officeart/2005/8/layout/vList2"/>
    <dgm:cxn modelId="{BD5151C4-45F4-4F2F-B2BB-76B3E151386E}" srcId="{037482FC-22C4-4EA2-97CA-E47CE8CEECCF}" destId="{586022D4-45ED-46C5-9882-B307ACA1650E}" srcOrd="2" destOrd="0" parTransId="{823886AD-2F3B-4F7E-9F45-B62D198510CA}" sibTransId="{7286E412-619F-41E1-B1AE-B5B044768375}"/>
    <dgm:cxn modelId="{81C5B9E0-065A-C541-9639-7D7CDE2DBF3F}" type="presOf" srcId="{586022D4-45ED-46C5-9882-B307ACA1650E}" destId="{35E373D9-4B1A-AC49-9060-9638412372B7}" srcOrd="0" destOrd="0" presId="urn:microsoft.com/office/officeart/2005/8/layout/vList2"/>
    <dgm:cxn modelId="{0E9FD4E4-69F9-0F4F-AE18-0FB0E7A9F2BD}" type="presOf" srcId="{037482FC-22C4-4EA2-97CA-E47CE8CEECCF}" destId="{41341C7F-952A-E641-8570-D8F6059DBE4C}" srcOrd="0" destOrd="0" presId="urn:microsoft.com/office/officeart/2005/8/layout/vList2"/>
    <dgm:cxn modelId="{9FB7DBE4-7DDA-4656-A454-7B3D742AA932}" srcId="{037482FC-22C4-4EA2-97CA-E47CE8CEECCF}" destId="{D6CBC613-9087-43B6-83C5-A1AEDE9D28F9}" srcOrd="0" destOrd="0" parTransId="{FC133C93-9B4D-4C3B-967B-942FCEBA2F11}" sibTransId="{36ABE8B9-DBE2-4936-8E96-87470339C16A}"/>
    <dgm:cxn modelId="{7E235C82-B5D5-E041-9F68-C1276E8C1753}" type="presParOf" srcId="{41341C7F-952A-E641-8570-D8F6059DBE4C}" destId="{399F3A55-22F1-604C-83BD-8BF208A9F666}" srcOrd="0" destOrd="0" presId="urn:microsoft.com/office/officeart/2005/8/layout/vList2"/>
    <dgm:cxn modelId="{D103434B-9E87-464C-BB9E-332071FCDDB8}" type="presParOf" srcId="{41341C7F-952A-E641-8570-D8F6059DBE4C}" destId="{322362BC-4FA5-3A42-9AD7-D7F1B8E40BE8}" srcOrd="1" destOrd="0" presId="urn:microsoft.com/office/officeart/2005/8/layout/vList2"/>
    <dgm:cxn modelId="{5690EA31-0350-004C-9B9E-CE71250ECB79}" type="presParOf" srcId="{41341C7F-952A-E641-8570-D8F6059DBE4C}" destId="{723E0412-2B3E-3F49-9848-51D9D7396975}" srcOrd="2" destOrd="0" presId="urn:microsoft.com/office/officeart/2005/8/layout/vList2"/>
    <dgm:cxn modelId="{3EC9E93B-0DBA-2D4F-B64B-758AC53652C7}" type="presParOf" srcId="{41341C7F-952A-E641-8570-D8F6059DBE4C}" destId="{77EA59C0-A0DB-D841-A9FE-6A31EDA20B66}" srcOrd="3" destOrd="0" presId="urn:microsoft.com/office/officeart/2005/8/layout/vList2"/>
    <dgm:cxn modelId="{6FCAD07A-9021-8B4D-84FC-EC8C8703F66B}" type="presParOf" srcId="{41341C7F-952A-E641-8570-D8F6059DBE4C}" destId="{35E373D9-4B1A-AC49-9060-9638412372B7}" srcOrd="4" destOrd="0" presId="urn:microsoft.com/office/officeart/2005/8/layout/vList2"/>
    <dgm:cxn modelId="{3BA1D77C-80EF-044C-AEC0-9EC03D0A7DF1}" type="presParOf" srcId="{41341C7F-952A-E641-8570-D8F6059DBE4C}" destId="{157D1B5D-2592-C048-BF42-5038103EBBB7}" srcOrd="5" destOrd="0" presId="urn:microsoft.com/office/officeart/2005/8/layout/vList2"/>
    <dgm:cxn modelId="{D39B9183-038C-3C47-801A-0D36F13F6FBB}" type="presParOf" srcId="{41341C7F-952A-E641-8570-D8F6059DBE4C}" destId="{951E59E6-AC9D-B641-B326-954FDB12D8B4}" srcOrd="6" destOrd="0" presId="urn:microsoft.com/office/officeart/2005/8/layout/vList2"/>
    <dgm:cxn modelId="{0952492E-9737-204A-92FE-9C8A58CFE443}" type="presParOf" srcId="{41341C7F-952A-E641-8570-D8F6059DBE4C}" destId="{8458BE73-7CF5-7D45-83F5-9842DC443F94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58C1AA-9F65-467A-9067-A3FBD21563DF}" type="doc">
      <dgm:prSet loTypeId="urn:microsoft.com/office/officeart/2016/7/layout/VerticalSolidAction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186D6C20-DAAF-4ABC-ADBB-485F3AAE236D}">
      <dgm:prSet/>
      <dgm:spPr/>
      <dgm:t>
        <a:bodyPr/>
        <a:lstStyle/>
        <a:p>
          <a:r>
            <a:rPr lang="en-US"/>
            <a:t>Add</a:t>
          </a:r>
        </a:p>
      </dgm:t>
    </dgm:pt>
    <dgm:pt modelId="{5304860C-2E5D-417F-9776-54E6EAEFF5A6}" type="parTrans" cxnId="{3BA72C75-A2A6-400E-92C6-6B07C76DB3F5}">
      <dgm:prSet/>
      <dgm:spPr/>
      <dgm:t>
        <a:bodyPr/>
        <a:lstStyle/>
        <a:p>
          <a:endParaRPr lang="en-US"/>
        </a:p>
      </dgm:t>
    </dgm:pt>
    <dgm:pt modelId="{04BDE646-ACD8-4D14-A5F5-7450B96C2442}" type="sibTrans" cxnId="{3BA72C75-A2A6-400E-92C6-6B07C76DB3F5}">
      <dgm:prSet/>
      <dgm:spPr/>
      <dgm:t>
        <a:bodyPr/>
        <a:lstStyle/>
        <a:p>
          <a:endParaRPr lang="en-US"/>
        </a:p>
      </dgm:t>
    </dgm:pt>
    <dgm:pt modelId="{E80E9677-77D1-4A39-9DB2-193B0DBB082C}">
      <dgm:prSet/>
      <dgm:spPr/>
      <dgm:t>
        <a:bodyPr/>
        <a:lstStyle/>
        <a:p>
          <a:r>
            <a:rPr lang="en-US"/>
            <a:t>Add a theme</a:t>
          </a:r>
        </a:p>
      </dgm:t>
    </dgm:pt>
    <dgm:pt modelId="{8D5DC179-8439-47E5-B0C0-F58293609126}" type="parTrans" cxnId="{B9455B44-9AF4-4BBF-91A7-D80868C6BFF3}">
      <dgm:prSet/>
      <dgm:spPr/>
      <dgm:t>
        <a:bodyPr/>
        <a:lstStyle/>
        <a:p>
          <a:endParaRPr lang="en-US"/>
        </a:p>
      </dgm:t>
    </dgm:pt>
    <dgm:pt modelId="{09E4EC5D-05A1-4625-86FA-5EF18F272C73}" type="sibTrans" cxnId="{B9455B44-9AF4-4BBF-91A7-D80868C6BFF3}">
      <dgm:prSet/>
      <dgm:spPr/>
      <dgm:t>
        <a:bodyPr/>
        <a:lstStyle/>
        <a:p>
          <a:endParaRPr lang="en-US"/>
        </a:p>
      </dgm:t>
    </dgm:pt>
    <dgm:pt modelId="{3B841402-F115-45AF-98C3-576A0B1017DE}">
      <dgm:prSet/>
      <dgm:spPr/>
      <dgm:t>
        <a:bodyPr/>
        <a:lstStyle/>
        <a:p>
          <a:r>
            <a:rPr lang="en-US"/>
            <a:t>git submodule add &lt;url to theme repo&gt; themes/&lt;theme name&gt;</a:t>
          </a:r>
        </a:p>
      </dgm:t>
    </dgm:pt>
    <dgm:pt modelId="{606EC2AC-D8B0-4ED7-A9B7-04AD315C368B}" type="parTrans" cxnId="{D3689A4C-383A-4121-92F0-08DC10A36823}">
      <dgm:prSet/>
      <dgm:spPr/>
      <dgm:t>
        <a:bodyPr/>
        <a:lstStyle/>
        <a:p>
          <a:endParaRPr lang="en-US"/>
        </a:p>
      </dgm:t>
    </dgm:pt>
    <dgm:pt modelId="{2E5A7D99-A4DA-47CA-9555-CEB5850466AD}" type="sibTrans" cxnId="{D3689A4C-383A-4121-92F0-08DC10A36823}">
      <dgm:prSet/>
      <dgm:spPr/>
      <dgm:t>
        <a:bodyPr/>
        <a:lstStyle/>
        <a:p>
          <a:endParaRPr lang="en-US"/>
        </a:p>
      </dgm:t>
    </dgm:pt>
    <dgm:pt modelId="{A4518668-975F-4176-8BFA-A362F701F093}">
      <dgm:prSet/>
      <dgm:spPr/>
      <dgm:t>
        <a:bodyPr/>
        <a:lstStyle/>
        <a:p>
          <a:r>
            <a:rPr lang="en-US"/>
            <a:t>Configure</a:t>
          </a:r>
        </a:p>
      </dgm:t>
    </dgm:pt>
    <dgm:pt modelId="{1567D251-2543-4468-BA8E-6CC986F5FA31}" type="parTrans" cxnId="{92C8E86F-7D47-4949-AC9E-C880F332E44A}">
      <dgm:prSet/>
      <dgm:spPr/>
      <dgm:t>
        <a:bodyPr/>
        <a:lstStyle/>
        <a:p>
          <a:endParaRPr lang="en-US"/>
        </a:p>
      </dgm:t>
    </dgm:pt>
    <dgm:pt modelId="{D7440F47-9C94-4DE4-B991-EAFFB717EED2}" type="sibTrans" cxnId="{92C8E86F-7D47-4949-AC9E-C880F332E44A}">
      <dgm:prSet/>
      <dgm:spPr/>
      <dgm:t>
        <a:bodyPr/>
        <a:lstStyle/>
        <a:p>
          <a:endParaRPr lang="en-US"/>
        </a:p>
      </dgm:t>
    </dgm:pt>
    <dgm:pt modelId="{BD804C71-AC4C-4097-94DC-0A203E2B8A24}">
      <dgm:prSet/>
      <dgm:spPr/>
      <dgm:t>
        <a:bodyPr/>
        <a:lstStyle/>
        <a:p>
          <a:r>
            <a:rPr lang="en-US"/>
            <a:t>Configure Hugo to use the theme</a:t>
          </a:r>
        </a:p>
      </dgm:t>
    </dgm:pt>
    <dgm:pt modelId="{6E08C838-79EC-4DF4-A7A0-0DB302B8AA2A}" type="parTrans" cxnId="{11CF4338-74D2-4E3A-89A9-9D0DC1D3E036}">
      <dgm:prSet/>
      <dgm:spPr/>
      <dgm:t>
        <a:bodyPr/>
        <a:lstStyle/>
        <a:p>
          <a:endParaRPr lang="en-US"/>
        </a:p>
      </dgm:t>
    </dgm:pt>
    <dgm:pt modelId="{7238F38D-7BC7-42AC-B25B-022B06819E7C}" type="sibTrans" cxnId="{11CF4338-74D2-4E3A-89A9-9D0DC1D3E036}">
      <dgm:prSet/>
      <dgm:spPr/>
      <dgm:t>
        <a:bodyPr/>
        <a:lstStyle/>
        <a:p>
          <a:endParaRPr lang="en-US"/>
        </a:p>
      </dgm:t>
    </dgm:pt>
    <dgm:pt modelId="{F42593F5-CC52-4BB3-A99B-F136FFBC668E}">
      <dgm:prSet/>
      <dgm:spPr/>
      <dgm:t>
        <a:bodyPr/>
        <a:lstStyle/>
        <a:p>
          <a:r>
            <a:rPr lang="en-US"/>
            <a:t>Add-Content -Path hugo.toml -Value "theme = ‘&lt;theme name&gt;'"</a:t>
          </a:r>
        </a:p>
      </dgm:t>
    </dgm:pt>
    <dgm:pt modelId="{C1709D42-F8FE-417A-8B54-1DE8FEC240CA}" type="parTrans" cxnId="{047F1FAE-2544-43BD-A99D-70CB6E40271C}">
      <dgm:prSet/>
      <dgm:spPr/>
      <dgm:t>
        <a:bodyPr/>
        <a:lstStyle/>
        <a:p>
          <a:endParaRPr lang="en-US"/>
        </a:p>
      </dgm:t>
    </dgm:pt>
    <dgm:pt modelId="{952E7F3D-DDA2-4534-B33E-AE8D5993A21E}" type="sibTrans" cxnId="{047F1FAE-2544-43BD-A99D-70CB6E40271C}">
      <dgm:prSet/>
      <dgm:spPr/>
      <dgm:t>
        <a:bodyPr/>
        <a:lstStyle/>
        <a:p>
          <a:endParaRPr lang="en-US"/>
        </a:p>
      </dgm:t>
    </dgm:pt>
    <dgm:pt modelId="{A36B45E7-8553-4E69-9A2D-3F2817870110}">
      <dgm:prSet/>
      <dgm:spPr/>
      <dgm:t>
        <a:bodyPr/>
        <a:lstStyle/>
        <a:p>
          <a:r>
            <a:rPr lang="en-US"/>
            <a:t>Build</a:t>
          </a:r>
        </a:p>
      </dgm:t>
    </dgm:pt>
    <dgm:pt modelId="{47479EF0-6425-47E5-B250-AF4928C86BEF}" type="parTrans" cxnId="{F4DDC58D-125A-44E1-8680-EB3FF4ECA649}">
      <dgm:prSet/>
      <dgm:spPr/>
      <dgm:t>
        <a:bodyPr/>
        <a:lstStyle/>
        <a:p>
          <a:endParaRPr lang="en-US"/>
        </a:p>
      </dgm:t>
    </dgm:pt>
    <dgm:pt modelId="{AF77B24A-0206-4CC7-9544-A6C29C6827CE}" type="sibTrans" cxnId="{F4DDC58D-125A-44E1-8680-EB3FF4ECA649}">
      <dgm:prSet/>
      <dgm:spPr/>
      <dgm:t>
        <a:bodyPr/>
        <a:lstStyle/>
        <a:p>
          <a:endParaRPr lang="en-US"/>
        </a:p>
      </dgm:t>
    </dgm:pt>
    <dgm:pt modelId="{3E1ADE9B-6597-4D4E-A183-90BA58E9D760}">
      <dgm:prSet/>
      <dgm:spPr/>
      <dgm:t>
        <a:bodyPr/>
        <a:lstStyle/>
        <a:p>
          <a:r>
            <a:rPr lang="en-US"/>
            <a:t>Build the site locally</a:t>
          </a:r>
        </a:p>
      </dgm:t>
    </dgm:pt>
    <dgm:pt modelId="{09739409-BB05-41CF-B40E-0B365C5BEA8E}" type="parTrans" cxnId="{0D96F326-B767-415A-901B-84223C3543E0}">
      <dgm:prSet/>
      <dgm:spPr/>
      <dgm:t>
        <a:bodyPr/>
        <a:lstStyle/>
        <a:p>
          <a:endParaRPr lang="en-US"/>
        </a:p>
      </dgm:t>
    </dgm:pt>
    <dgm:pt modelId="{9400DD0A-983B-4957-9DB4-6349188A5E8F}" type="sibTrans" cxnId="{0D96F326-B767-415A-901B-84223C3543E0}">
      <dgm:prSet/>
      <dgm:spPr/>
      <dgm:t>
        <a:bodyPr/>
        <a:lstStyle/>
        <a:p>
          <a:endParaRPr lang="en-US"/>
        </a:p>
      </dgm:t>
    </dgm:pt>
    <dgm:pt modelId="{4D2F9560-F3FC-42C1-A55E-0F9DB3B2F821}">
      <dgm:prSet/>
      <dgm:spPr/>
      <dgm:t>
        <a:bodyPr/>
        <a:lstStyle/>
        <a:p>
          <a:r>
            <a:rPr lang="en-US"/>
            <a:t>hugo server</a:t>
          </a:r>
        </a:p>
      </dgm:t>
    </dgm:pt>
    <dgm:pt modelId="{0C898E09-59A1-40AA-8206-E21E8E793048}" type="parTrans" cxnId="{B4B9A0CC-0675-4F87-ABB5-85C8B292A144}">
      <dgm:prSet/>
      <dgm:spPr/>
      <dgm:t>
        <a:bodyPr/>
        <a:lstStyle/>
        <a:p>
          <a:endParaRPr lang="en-US"/>
        </a:p>
      </dgm:t>
    </dgm:pt>
    <dgm:pt modelId="{7EEB9EF9-136F-466B-A275-0A48C829FDC3}" type="sibTrans" cxnId="{B4B9A0CC-0675-4F87-ABB5-85C8B292A144}">
      <dgm:prSet/>
      <dgm:spPr/>
      <dgm:t>
        <a:bodyPr/>
        <a:lstStyle/>
        <a:p>
          <a:endParaRPr lang="en-US"/>
        </a:p>
      </dgm:t>
    </dgm:pt>
    <dgm:pt modelId="{5A147D0D-A2B3-4242-9DEE-BFAA1B6518D5}" type="pres">
      <dgm:prSet presAssocID="{6A58C1AA-9F65-467A-9067-A3FBD21563DF}" presName="Name0" presStyleCnt="0">
        <dgm:presLayoutVars>
          <dgm:dir/>
          <dgm:animLvl val="lvl"/>
          <dgm:resizeHandles val="exact"/>
        </dgm:presLayoutVars>
      </dgm:prSet>
      <dgm:spPr/>
    </dgm:pt>
    <dgm:pt modelId="{32464AB5-FA05-F149-9AB5-4D06FED12C21}" type="pres">
      <dgm:prSet presAssocID="{186D6C20-DAAF-4ABC-ADBB-485F3AAE236D}" presName="linNode" presStyleCnt="0"/>
      <dgm:spPr/>
    </dgm:pt>
    <dgm:pt modelId="{3C8F133F-27FD-234F-9097-1C01CDF7F3D5}" type="pres">
      <dgm:prSet presAssocID="{186D6C20-DAAF-4ABC-ADBB-485F3AAE236D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CF2D380B-6215-FD42-8B40-8958546EFA18}" type="pres">
      <dgm:prSet presAssocID="{186D6C20-DAAF-4ABC-ADBB-485F3AAE236D}" presName="descendantText" presStyleLbl="alignAccFollowNode1" presStyleIdx="0" presStyleCnt="3">
        <dgm:presLayoutVars>
          <dgm:bulletEnabled/>
        </dgm:presLayoutVars>
      </dgm:prSet>
      <dgm:spPr/>
    </dgm:pt>
    <dgm:pt modelId="{4483B3DE-1A47-5940-B471-D62EB1FCED9F}" type="pres">
      <dgm:prSet presAssocID="{04BDE646-ACD8-4D14-A5F5-7450B96C2442}" presName="sp" presStyleCnt="0"/>
      <dgm:spPr/>
    </dgm:pt>
    <dgm:pt modelId="{E625A5C8-BA36-2E43-968F-E31BD11DADEC}" type="pres">
      <dgm:prSet presAssocID="{A4518668-975F-4176-8BFA-A362F701F093}" presName="linNode" presStyleCnt="0"/>
      <dgm:spPr/>
    </dgm:pt>
    <dgm:pt modelId="{5F3684FF-1343-154A-B6CF-749F071F7B9A}" type="pres">
      <dgm:prSet presAssocID="{A4518668-975F-4176-8BFA-A362F701F093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9BEF8E08-2549-0044-B525-B0BA9919D27E}" type="pres">
      <dgm:prSet presAssocID="{A4518668-975F-4176-8BFA-A362F701F093}" presName="descendantText" presStyleLbl="alignAccFollowNode1" presStyleIdx="1" presStyleCnt="3">
        <dgm:presLayoutVars>
          <dgm:bulletEnabled/>
        </dgm:presLayoutVars>
      </dgm:prSet>
      <dgm:spPr/>
    </dgm:pt>
    <dgm:pt modelId="{263B44BF-0A5B-4443-AE44-6BD528A90DF4}" type="pres">
      <dgm:prSet presAssocID="{D7440F47-9C94-4DE4-B991-EAFFB717EED2}" presName="sp" presStyleCnt="0"/>
      <dgm:spPr/>
    </dgm:pt>
    <dgm:pt modelId="{BC826577-D576-C548-9517-712B425F6342}" type="pres">
      <dgm:prSet presAssocID="{A36B45E7-8553-4E69-9A2D-3F2817870110}" presName="linNode" presStyleCnt="0"/>
      <dgm:spPr/>
    </dgm:pt>
    <dgm:pt modelId="{4748F8B7-0283-4F47-87E6-08EAA336C346}" type="pres">
      <dgm:prSet presAssocID="{A36B45E7-8553-4E69-9A2D-3F2817870110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99B6630D-32CB-F644-9B48-C475523038FB}" type="pres">
      <dgm:prSet presAssocID="{A36B45E7-8553-4E69-9A2D-3F2817870110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0219FF06-9AEF-384D-9B6E-CA4B9F02C144}" type="presOf" srcId="{6A58C1AA-9F65-467A-9067-A3FBD21563DF}" destId="{5A147D0D-A2B3-4242-9DEE-BFAA1B6518D5}" srcOrd="0" destOrd="0" presId="urn:microsoft.com/office/officeart/2016/7/layout/VerticalSolidActionList"/>
    <dgm:cxn modelId="{0D96F326-B767-415A-901B-84223C3543E0}" srcId="{A36B45E7-8553-4E69-9A2D-3F2817870110}" destId="{3E1ADE9B-6597-4D4E-A183-90BA58E9D760}" srcOrd="0" destOrd="0" parTransId="{09739409-BB05-41CF-B40E-0B365C5BEA8E}" sibTransId="{9400DD0A-983B-4957-9DB4-6349188A5E8F}"/>
    <dgm:cxn modelId="{93441A2E-A658-1F4F-82A7-A6429A9CB15E}" type="presOf" srcId="{3E1ADE9B-6597-4D4E-A183-90BA58E9D760}" destId="{99B6630D-32CB-F644-9B48-C475523038FB}" srcOrd="0" destOrd="0" presId="urn:microsoft.com/office/officeart/2016/7/layout/VerticalSolidActionList"/>
    <dgm:cxn modelId="{11CF4338-74D2-4E3A-89A9-9D0DC1D3E036}" srcId="{A4518668-975F-4176-8BFA-A362F701F093}" destId="{BD804C71-AC4C-4097-94DC-0A203E2B8A24}" srcOrd="0" destOrd="0" parTransId="{6E08C838-79EC-4DF4-A7A0-0DB302B8AA2A}" sibTransId="{7238F38D-7BC7-42AC-B25B-022B06819E7C}"/>
    <dgm:cxn modelId="{CDC96B3C-B384-5C49-8FB5-34869A0F4948}" type="presOf" srcId="{BD804C71-AC4C-4097-94DC-0A203E2B8A24}" destId="{9BEF8E08-2549-0044-B525-B0BA9919D27E}" srcOrd="0" destOrd="0" presId="urn:microsoft.com/office/officeart/2016/7/layout/VerticalSolidActionList"/>
    <dgm:cxn modelId="{B9455B44-9AF4-4BBF-91A7-D80868C6BFF3}" srcId="{186D6C20-DAAF-4ABC-ADBB-485F3AAE236D}" destId="{E80E9677-77D1-4A39-9DB2-193B0DBB082C}" srcOrd="0" destOrd="0" parTransId="{8D5DC179-8439-47E5-B0C0-F58293609126}" sibTransId="{09E4EC5D-05A1-4625-86FA-5EF18F272C73}"/>
    <dgm:cxn modelId="{D3689A4C-383A-4121-92F0-08DC10A36823}" srcId="{E80E9677-77D1-4A39-9DB2-193B0DBB082C}" destId="{3B841402-F115-45AF-98C3-576A0B1017DE}" srcOrd="0" destOrd="0" parTransId="{606EC2AC-D8B0-4ED7-A9B7-04AD315C368B}" sibTransId="{2E5A7D99-A4DA-47CA-9555-CEB5850466AD}"/>
    <dgm:cxn modelId="{92C8E86F-7D47-4949-AC9E-C880F332E44A}" srcId="{6A58C1AA-9F65-467A-9067-A3FBD21563DF}" destId="{A4518668-975F-4176-8BFA-A362F701F093}" srcOrd="1" destOrd="0" parTransId="{1567D251-2543-4468-BA8E-6CC986F5FA31}" sibTransId="{D7440F47-9C94-4DE4-B991-EAFFB717EED2}"/>
    <dgm:cxn modelId="{3BA72C75-A2A6-400E-92C6-6B07C76DB3F5}" srcId="{6A58C1AA-9F65-467A-9067-A3FBD21563DF}" destId="{186D6C20-DAAF-4ABC-ADBB-485F3AAE236D}" srcOrd="0" destOrd="0" parTransId="{5304860C-2E5D-417F-9776-54E6EAEFF5A6}" sibTransId="{04BDE646-ACD8-4D14-A5F5-7450B96C2442}"/>
    <dgm:cxn modelId="{636E5976-C0E3-8F4D-B205-30A7787A956D}" type="presOf" srcId="{4D2F9560-F3FC-42C1-A55E-0F9DB3B2F821}" destId="{99B6630D-32CB-F644-9B48-C475523038FB}" srcOrd="0" destOrd="1" presId="urn:microsoft.com/office/officeart/2016/7/layout/VerticalSolidActionList"/>
    <dgm:cxn modelId="{78955E77-6CE0-A442-A255-55186B37A828}" type="presOf" srcId="{A4518668-975F-4176-8BFA-A362F701F093}" destId="{5F3684FF-1343-154A-B6CF-749F071F7B9A}" srcOrd="0" destOrd="0" presId="urn:microsoft.com/office/officeart/2016/7/layout/VerticalSolidActionList"/>
    <dgm:cxn modelId="{F4DDC58D-125A-44E1-8680-EB3FF4ECA649}" srcId="{6A58C1AA-9F65-467A-9067-A3FBD21563DF}" destId="{A36B45E7-8553-4E69-9A2D-3F2817870110}" srcOrd="2" destOrd="0" parTransId="{47479EF0-6425-47E5-B250-AF4928C86BEF}" sibTransId="{AF77B24A-0206-4CC7-9544-A6C29C6827CE}"/>
    <dgm:cxn modelId="{06EAC99D-403D-0844-A094-30EEA188CB98}" type="presOf" srcId="{E80E9677-77D1-4A39-9DB2-193B0DBB082C}" destId="{CF2D380B-6215-FD42-8B40-8958546EFA18}" srcOrd="0" destOrd="0" presId="urn:microsoft.com/office/officeart/2016/7/layout/VerticalSolidActionList"/>
    <dgm:cxn modelId="{B5AB43A1-299C-6840-A609-C81508BC8F1F}" type="presOf" srcId="{186D6C20-DAAF-4ABC-ADBB-485F3AAE236D}" destId="{3C8F133F-27FD-234F-9097-1C01CDF7F3D5}" srcOrd="0" destOrd="0" presId="urn:microsoft.com/office/officeart/2016/7/layout/VerticalSolidActionList"/>
    <dgm:cxn modelId="{08BBA2A2-B300-9846-82C4-42FE01A47713}" type="presOf" srcId="{3B841402-F115-45AF-98C3-576A0B1017DE}" destId="{CF2D380B-6215-FD42-8B40-8958546EFA18}" srcOrd="0" destOrd="1" presId="urn:microsoft.com/office/officeart/2016/7/layout/VerticalSolidActionList"/>
    <dgm:cxn modelId="{ADC5FAAC-6C9D-2141-9295-F2971FA3D75C}" type="presOf" srcId="{A36B45E7-8553-4E69-9A2D-3F2817870110}" destId="{4748F8B7-0283-4F47-87E6-08EAA336C346}" srcOrd="0" destOrd="0" presId="urn:microsoft.com/office/officeart/2016/7/layout/VerticalSolidActionList"/>
    <dgm:cxn modelId="{047F1FAE-2544-43BD-A99D-70CB6E40271C}" srcId="{BD804C71-AC4C-4097-94DC-0A203E2B8A24}" destId="{F42593F5-CC52-4BB3-A99B-F136FFBC668E}" srcOrd="0" destOrd="0" parTransId="{C1709D42-F8FE-417A-8B54-1DE8FEC240CA}" sibTransId="{952E7F3D-DDA2-4534-B33E-AE8D5993A21E}"/>
    <dgm:cxn modelId="{F3BC75AE-9786-B343-B5EB-D208E68F4CF7}" type="presOf" srcId="{F42593F5-CC52-4BB3-A99B-F136FFBC668E}" destId="{9BEF8E08-2549-0044-B525-B0BA9919D27E}" srcOrd="0" destOrd="1" presId="urn:microsoft.com/office/officeart/2016/7/layout/VerticalSolidActionList"/>
    <dgm:cxn modelId="{B4B9A0CC-0675-4F87-ABB5-85C8B292A144}" srcId="{3E1ADE9B-6597-4D4E-A183-90BA58E9D760}" destId="{4D2F9560-F3FC-42C1-A55E-0F9DB3B2F821}" srcOrd="0" destOrd="0" parTransId="{0C898E09-59A1-40AA-8206-E21E8E793048}" sibTransId="{7EEB9EF9-136F-466B-A275-0A48C829FDC3}"/>
    <dgm:cxn modelId="{A1A34E43-CFA5-0743-8B59-EA3BC725C723}" type="presParOf" srcId="{5A147D0D-A2B3-4242-9DEE-BFAA1B6518D5}" destId="{32464AB5-FA05-F149-9AB5-4D06FED12C21}" srcOrd="0" destOrd="0" presId="urn:microsoft.com/office/officeart/2016/7/layout/VerticalSolidActionList"/>
    <dgm:cxn modelId="{A7AFEB8F-F778-6E44-8CBE-BA529F06BB63}" type="presParOf" srcId="{32464AB5-FA05-F149-9AB5-4D06FED12C21}" destId="{3C8F133F-27FD-234F-9097-1C01CDF7F3D5}" srcOrd="0" destOrd="0" presId="urn:microsoft.com/office/officeart/2016/7/layout/VerticalSolidActionList"/>
    <dgm:cxn modelId="{C83641DD-A54B-9C44-BAFC-E4E8DDB593ED}" type="presParOf" srcId="{32464AB5-FA05-F149-9AB5-4D06FED12C21}" destId="{CF2D380B-6215-FD42-8B40-8958546EFA18}" srcOrd="1" destOrd="0" presId="urn:microsoft.com/office/officeart/2016/7/layout/VerticalSolidActionList"/>
    <dgm:cxn modelId="{9FC39DFE-0A12-7149-B099-0D24429F458C}" type="presParOf" srcId="{5A147D0D-A2B3-4242-9DEE-BFAA1B6518D5}" destId="{4483B3DE-1A47-5940-B471-D62EB1FCED9F}" srcOrd="1" destOrd="0" presId="urn:microsoft.com/office/officeart/2016/7/layout/VerticalSolidActionList"/>
    <dgm:cxn modelId="{00A6B3A9-13FA-1D46-961C-EDBDD481B182}" type="presParOf" srcId="{5A147D0D-A2B3-4242-9DEE-BFAA1B6518D5}" destId="{E625A5C8-BA36-2E43-968F-E31BD11DADEC}" srcOrd="2" destOrd="0" presId="urn:microsoft.com/office/officeart/2016/7/layout/VerticalSolidActionList"/>
    <dgm:cxn modelId="{F4631CE0-3FE5-374B-BAE1-702517F8AFF0}" type="presParOf" srcId="{E625A5C8-BA36-2E43-968F-E31BD11DADEC}" destId="{5F3684FF-1343-154A-B6CF-749F071F7B9A}" srcOrd="0" destOrd="0" presId="urn:microsoft.com/office/officeart/2016/7/layout/VerticalSolidActionList"/>
    <dgm:cxn modelId="{226BACB6-FAED-E241-BFFA-F6AAD93D9788}" type="presParOf" srcId="{E625A5C8-BA36-2E43-968F-E31BD11DADEC}" destId="{9BEF8E08-2549-0044-B525-B0BA9919D27E}" srcOrd="1" destOrd="0" presId="urn:microsoft.com/office/officeart/2016/7/layout/VerticalSolidActionList"/>
    <dgm:cxn modelId="{1C50210A-3826-9A4B-A938-18C80A1A1DE2}" type="presParOf" srcId="{5A147D0D-A2B3-4242-9DEE-BFAA1B6518D5}" destId="{263B44BF-0A5B-4443-AE44-6BD528A90DF4}" srcOrd="3" destOrd="0" presId="urn:microsoft.com/office/officeart/2016/7/layout/VerticalSolidActionList"/>
    <dgm:cxn modelId="{2301204B-897D-7B48-BE81-D385F925C2EA}" type="presParOf" srcId="{5A147D0D-A2B3-4242-9DEE-BFAA1B6518D5}" destId="{BC826577-D576-C548-9517-712B425F6342}" srcOrd="4" destOrd="0" presId="urn:microsoft.com/office/officeart/2016/7/layout/VerticalSolidActionList"/>
    <dgm:cxn modelId="{A1D49BAA-8E45-9347-BFE9-007B210B92EF}" type="presParOf" srcId="{BC826577-D576-C548-9517-712B425F6342}" destId="{4748F8B7-0283-4F47-87E6-08EAA336C346}" srcOrd="0" destOrd="0" presId="urn:microsoft.com/office/officeart/2016/7/layout/VerticalSolidActionList"/>
    <dgm:cxn modelId="{8CEDC477-299E-A247-A88A-0E33DA9790BA}" type="presParOf" srcId="{BC826577-D576-C548-9517-712B425F6342}" destId="{99B6630D-32CB-F644-9B48-C475523038FB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9F3A55-22F1-604C-83BD-8BF208A9F666}">
      <dsp:nvSpPr>
        <dsp:cNvPr id="0" name=""/>
        <dsp:cNvSpPr/>
      </dsp:nvSpPr>
      <dsp:spPr>
        <a:xfrm>
          <a:off x="0" y="4144"/>
          <a:ext cx="6703139" cy="6388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macOS</a:t>
          </a:r>
        </a:p>
      </dsp:txBody>
      <dsp:txXfrm>
        <a:off x="31185" y="35329"/>
        <a:ext cx="6640769" cy="576450"/>
      </dsp:txXfrm>
    </dsp:sp>
    <dsp:sp modelId="{322362BC-4FA5-3A42-9AD7-D7F1B8E40BE8}">
      <dsp:nvSpPr>
        <dsp:cNvPr id="0" name=""/>
        <dsp:cNvSpPr/>
      </dsp:nvSpPr>
      <dsp:spPr>
        <a:xfrm>
          <a:off x="0" y="642964"/>
          <a:ext cx="6703139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82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brew install hugo</a:t>
          </a:r>
        </a:p>
      </dsp:txBody>
      <dsp:txXfrm>
        <a:off x="0" y="642964"/>
        <a:ext cx="6703139" cy="430560"/>
      </dsp:txXfrm>
    </dsp:sp>
    <dsp:sp modelId="{723E0412-2B3E-3F49-9848-51D9D7396975}">
      <dsp:nvSpPr>
        <dsp:cNvPr id="0" name=""/>
        <dsp:cNvSpPr/>
      </dsp:nvSpPr>
      <dsp:spPr>
        <a:xfrm>
          <a:off x="0" y="1073524"/>
          <a:ext cx="6703139" cy="6388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Windows</a:t>
          </a:r>
        </a:p>
      </dsp:txBody>
      <dsp:txXfrm>
        <a:off x="31185" y="1104709"/>
        <a:ext cx="6640769" cy="576450"/>
      </dsp:txXfrm>
    </dsp:sp>
    <dsp:sp modelId="{77EA59C0-A0DB-D841-A9FE-6A31EDA20B66}">
      <dsp:nvSpPr>
        <dsp:cNvPr id="0" name=""/>
        <dsp:cNvSpPr/>
      </dsp:nvSpPr>
      <dsp:spPr>
        <a:xfrm>
          <a:off x="0" y="1712345"/>
          <a:ext cx="6703139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82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winget</a:t>
          </a:r>
          <a:r>
            <a:rPr lang="en-US" sz="2000" kern="1200" dirty="0"/>
            <a:t> install </a:t>
          </a:r>
          <a:r>
            <a:rPr lang="en-US" sz="2000" kern="1200" dirty="0" err="1"/>
            <a:t>Hugo.Hugo.Extended</a:t>
          </a:r>
          <a:endParaRPr lang="en-US" sz="2000" kern="1200" dirty="0"/>
        </a:p>
      </dsp:txBody>
      <dsp:txXfrm>
        <a:off x="0" y="1712345"/>
        <a:ext cx="6703139" cy="430560"/>
      </dsp:txXfrm>
    </dsp:sp>
    <dsp:sp modelId="{35E373D9-4B1A-AC49-9060-9638412372B7}">
      <dsp:nvSpPr>
        <dsp:cNvPr id="0" name=""/>
        <dsp:cNvSpPr/>
      </dsp:nvSpPr>
      <dsp:spPr>
        <a:xfrm>
          <a:off x="0" y="2142905"/>
          <a:ext cx="6703139" cy="63882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Linux</a:t>
          </a:r>
        </a:p>
      </dsp:txBody>
      <dsp:txXfrm>
        <a:off x="31185" y="2174090"/>
        <a:ext cx="6640769" cy="576450"/>
      </dsp:txXfrm>
    </dsp:sp>
    <dsp:sp modelId="{157D1B5D-2592-C048-BF42-5038103EBBB7}">
      <dsp:nvSpPr>
        <dsp:cNvPr id="0" name=""/>
        <dsp:cNvSpPr/>
      </dsp:nvSpPr>
      <dsp:spPr>
        <a:xfrm>
          <a:off x="0" y="2781725"/>
          <a:ext cx="6703139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82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 err="1"/>
            <a:t>sudo</a:t>
          </a:r>
          <a:r>
            <a:rPr lang="en-US" sz="2000" kern="1200" dirty="0"/>
            <a:t> snap install </a:t>
          </a:r>
          <a:r>
            <a:rPr lang="en-US" sz="2000" kern="1200" dirty="0" err="1"/>
            <a:t>hugo</a:t>
          </a:r>
          <a:endParaRPr lang="en-US" sz="2000" kern="1200" dirty="0"/>
        </a:p>
      </dsp:txBody>
      <dsp:txXfrm>
        <a:off x="0" y="2781725"/>
        <a:ext cx="6703139" cy="430560"/>
      </dsp:txXfrm>
    </dsp:sp>
    <dsp:sp modelId="{951E59E6-AC9D-B641-B326-954FDB12D8B4}">
      <dsp:nvSpPr>
        <dsp:cNvPr id="0" name=""/>
        <dsp:cNvSpPr/>
      </dsp:nvSpPr>
      <dsp:spPr>
        <a:xfrm>
          <a:off x="0" y="3212285"/>
          <a:ext cx="6703139" cy="6388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Docker</a:t>
          </a:r>
        </a:p>
      </dsp:txBody>
      <dsp:txXfrm>
        <a:off x="31185" y="3243470"/>
        <a:ext cx="6640769" cy="576450"/>
      </dsp:txXfrm>
    </dsp:sp>
    <dsp:sp modelId="{8458BE73-7CF5-7D45-83F5-9842DC443F94}">
      <dsp:nvSpPr>
        <dsp:cNvPr id="0" name=""/>
        <dsp:cNvSpPr/>
      </dsp:nvSpPr>
      <dsp:spPr>
        <a:xfrm>
          <a:off x="0" y="3851105"/>
          <a:ext cx="6703139" cy="430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2825" tIns="33020" rIns="184912" bIns="33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docker pull </a:t>
          </a:r>
          <a:r>
            <a:rPr lang="en-US" sz="2000" kern="1200" dirty="0" err="1"/>
            <a:t>klakegg</a:t>
          </a:r>
          <a:r>
            <a:rPr lang="en-US" sz="2000" kern="1200" dirty="0"/>
            <a:t>/</a:t>
          </a:r>
          <a:r>
            <a:rPr lang="en-US" sz="2000" kern="1200" dirty="0" err="1"/>
            <a:t>hugo</a:t>
          </a:r>
          <a:endParaRPr lang="en-US" sz="2000" kern="1200" dirty="0"/>
        </a:p>
      </dsp:txBody>
      <dsp:txXfrm>
        <a:off x="0" y="3851105"/>
        <a:ext cx="6703139" cy="43056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2D380B-6215-FD42-8B40-8958546EFA18}">
      <dsp:nvSpPr>
        <dsp:cNvPr id="0" name=""/>
        <dsp:cNvSpPr/>
      </dsp:nvSpPr>
      <dsp:spPr>
        <a:xfrm>
          <a:off x="2033043" y="808"/>
          <a:ext cx="8132174" cy="8291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787" tIns="210595" rIns="157787" bIns="210595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Add a theme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git submodule add &lt;url to theme repo&gt; themes/&lt;theme name&gt;</a:t>
          </a:r>
        </a:p>
      </dsp:txBody>
      <dsp:txXfrm>
        <a:off x="2033043" y="808"/>
        <a:ext cx="8132174" cy="829115"/>
      </dsp:txXfrm>
    </dsp:sp>
    <dsp:sp modelId="{3C8F133F-27FD-234F-9097-1C01CDF7F3D5}">
      <dsp:nvSpPr>
        <dsp:cNvPr id="0" name=""/>
        <dsp:cNvSpPr/>
      </dsp:nvSpPr>
      <dsp:spPr>
        <a:xfrm>
          <a:off x="0" y="808"/>
          <a:ext cx="2033043" cy="829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582" tIns="81898" rIns="107582" bIns="818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Add</a:t>
          </a:r>
        </a:p>
      </dsp:txBody>
      <dsp:txXfrm>
        <a:off x="0" y="808"/>
        <a:ext cx="2033043" cy="829115"/>
      </dsp:txXfrm>
    </dsp:sp>
    <dsp:sp modelId="{9BEF8E08-2549-0044-B525-B0BA9919D27E}">
      <dsp:nvSpPr>
        <dsp:cNvPr id="0" name=""/>
        <dsp:cNvSpPr/>
      </dsp:nvSpPr>
      <dsp:spPr>
        <a:xfrm>
          <a:off x="2033043" y="879671"/>
          <a:ext cx="8132174" cy="8291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787" tIns="210595" rIns="157787" bIns="210595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Configure Hugo to use the theme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Add-Content -Path hugo.toml -Value "theme = ‘&lt;theme name&gt;'"</a:t>
          </a:r>
        </a:p>
      </dsp:txBody>
      <dsp:txXfrm>
        <a:off x="2033043" y="879671"/>
        <a:ext cx="8132174" cy="829115"/>
      </dsp:txXfrm>
    </dsp:sp>
    <dsp:sp modelId="{5F3684FF-1343-154A-B6CF-749F071F7B9A}">
      <dsp:nvSpPr>
        <dsp:cNvPr id="0" name=""/>
        <dsp:cNvSpPr/>
      </dsp:nvSpPr>
      <dsp:spPr>
        <a:xfrm>
          <a:off x="0" y="879671"/>
          <a:ext cx="2033043" cy="829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582" tIns="81898" rIns="107582" bIns="818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Configure</a:t>
          </a:r>
        </a:p>
      </dsp:txBody>
      <dsp:txXfrm>
        <a:off x="0" y="879671"/>
        <a:ext cx="2033043" cy="829115"/>
      </dsp:txXfrm>
    </dsp:sp>
    <dsp:sp modelId="{99B6630D-32CB-F644-9B48-C475523038FB}">
      <dsp:nvSpPr>
        <dsp:cNvPr id="0" name=""/>
        <dsp:cNvSpPr/>
      </dsp:nvSpPr>
      <dsp:spPr>
        <a:xfrm>
          <a:off x="2033043" y="1758533"/>
          <a:ext cx="8132174" cy="829115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7787" tIns="210595" rIns="157787" bIns="210595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Build the site locally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/>
            <a:t>hugo server</a:t>
          </a:r>
        </a:p>
      </dsp:txBody>
      <dsp:txXfrm>
        <a:off x="2033043" y="1758533"/>
        <a:ext cx="8132174" cy="829115"/>
      </dsp:txXfrm>
    </dsp:sp>
    <dsp:sp modelId="{4748F8B7-0283-4F47-87E6-08EAA336C346}">
      <dsp:nvSpPr>
        <dsp:cNvPr id="0" name=""/>
        <dsp:cNvSpPr/>
      </dsp:nvSpPr>
      <dsp:spPr>
        <a:xfrm>
          <a:off x="0" y="1758533"/>
          <a:ext cx="2033043" cy="8291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582" tIns="81898" rIns="107582" bIns="81898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Build</a:t>
          </a:r>
        </a:p>
      </dsp:txBody>
      <dsp:txXfrm>
        <a:off x="0" y="1758533"/>
        <a:ext cx="2033043" cy="8291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3821C6-D1BA-4904-8F70-70385E3F072A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4E3B6C-061D-4465-84FB-905ADFF910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10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E3B6C-061D-4465-84FB-905ADFF910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687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4E3B6C-061D-4465-84FB-905ADFF910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04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09E3D-1926-5DB3-FF0D-1F9288838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4A94E3-332A-978D-BEEA-DE81DBC8D5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189A4-DEFB-13AC-162D-0354C00BF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14C59-725F-BE09-78A2-06FF1126E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4F371-728B-BACE-357E-40C4167D3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222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D0E75-DF32-1430-71BD-F743FE08B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DF6BC8-BD8C-3456-3D75-DF543AAD8B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41FBDC-40B3-38B9-FF66-16C6D1327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9B6E7-63EE-DDBD-D7FD-AEDE32149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6CB0A-27AF-D671-EBA8-7788FE88F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0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5146A1-F418-D42A-827C-8A5F051F1E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DB741-9730-E5B1-F1CD-142B91E1F1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1D317-042F-CB65-8E88-E67674A88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017FC3-F903-35CB-0A6A-79402614E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48AFC4-8BEF-75DD-CEE3-CBED41166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836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573F9D-556B-54B3-902F-2D11C890E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738B8A-D989-EDDD-71F6-52B82B7B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EF0A4-A717-898B-6886-17F92755A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FA1E2-62B4-2ECF-64B3-2E57ED0AA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A7AE8-AB8A-7895-BAA2-D7635EDF0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035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01E85-06A0-C139-F9FE-6BA05CAEA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2AADE-DF19-2498-5E6E-58718E099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94EED1-B6BD-4EE9-0226-E9716DA0E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DFD2BB-2BF3-9318-AEE7-F7FD7895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531B4-64B9-5F06-AA87-9BA331082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32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E11DB-0701-4BF6-9C4C-6FCD53D04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7C4B1-6EBD-7D9F-5F23-D234A3733F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5D2060-1787-4B21-CABC-8EB8762889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79A29-C1E6-525B-63B9-17E4BE4A6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451EA-48CC-690D-F715-D6F895760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FCD28D-17F8-1427-59CA-FC1217D1B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96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C777F-878C-0D4B-BFB8-D1985BDBD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D5A94-C3E6-5C93-8EB9-726E1045A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20C6E3-F52B-DE12-E26B-7E2BC49F20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956C5-B6A8-45F7-1644-D77803B1D5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117111-ADC1-188C-61C7-FDC27AA27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D23ED7-D56B-B5B9-6C51-BC644D4B1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413C26-9F67-34F8-B428-0F262666E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7DB79F-4C3B-088D-B467-A9F7E6CEB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24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81C71-CC54-7841-ED3D-22DA8415F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B05C27-368E-F25C-C338-EEED21178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7902-064C-D8F5-C57B-59B8CD178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51C3D8-BB60-08C0-C1F0-784150FD3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81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EB4B9E-6713-5789-40EC-32DD52E7F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0767AA-1FDE-89A1-BDA0-6B7ABFE91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AE3A1-B206-F08B-BF3E-A9055892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99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AB983-E31B-D261-798E-218C1AB48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9DEFEA-772C-81C5-295A-DD0249597F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893A69-6E5C-68D3-2929-9D0D9B0ABD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1DA54-9D0C-9A00-936F-94164D4BA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DCFDE6-E833-3FDF-EC8C-64450F39A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FFB08-511A-A3E0-225B-936F9C637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18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C8D2F-4985-91D9-D02A-0C342DEA2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59CFC6-4B23-70CE-B4F8-8F8315CC36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3BA2F-A5D4-AD39-5A92-4194CC132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C3E2EE-6FC1-5433-C2B9-E4F457AD3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C3D583-D693-6DB9-9F43-4E39FC3E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84FF7A-269B-743B-5C67-AB3CD3E80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781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B0C0F-1547-BFA6-C38C-E5126F6A0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58CE0-7008-DA88-031D-58F28F107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7BF3DA-DA0D-C984-AB91-1C90E935A3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1FC527-245C-445D-8031-5386ABEA2552}" type="datetimeFigureOut">
              <a:rPr lang="en-US" smtClean="0"/>
              <a:t>8/10/23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3F519-2C30-384F-8299-DAEA590B2B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CF13A-F39E-2236-7A71-75C737A848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36D413-F2A9-47CF-B5F2-64D5AB6714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11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ohugo.io/getting-started/quick-start/#command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" name="Rectangle 5166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72" name="Picture 5162" descr="Person writing on a notepad">
            <a:extLst>
              <a:ext uri="{FF2B5EF4-FFF2-40B4-BE49-F238E27FC236}">
                <a16:creationId xmlns:a16="http://schemas.microsoft.com/office/drawing/2014/main" id="{6F9C61CB-9F7E-2B13-A13C-35296A27A0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177" b="158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AF6D294-B8BD-A2CA-3E10-CFECFBB012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Build a website with Hugo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4ABEAC-BC1A-6C37-13AF-B9ECB495A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733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41B05-600C-CAB6-EBF0-4CA42CEEA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/>
              <a:t>What is Hugo?</a:t>
            </a:r>
          </a:p>
        </p:txBody>
      </p:sp>
      <p:pic>
        <p:nvPicPr>
          <p:cNvPr id="50" name="Picture 49" descr="Person working on computer">
            <a:extLst>
              <a:ext uri="{FF2B5EF4-FFF2-40B4-BE49-F238E27FC236}">
                <a16:creationId xmlns:a16="http://schemas.microsoft.com/office/drawing/2014/main" id="{C7360A96-B687-7743-FE51-A8317B0CDA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512" b="9893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7B6FE-1608-E9E7-7947-F53E398BC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800" dirty="0"/>
              <a:t>Hugo is an open-source static site generator that’s written in Go</a:t>
            </a:r>
          </a:p>
          <a:p>
            <a:r>
              <a:rPr lang="en-US" sz="1800" dirty="0"/>
              <a:t>A static site generator is a tool that produces static HTML files from source files, typically written in more abstract formats like Markdown</a:t>
            </a:r>
          </a:p>
          <a:p>
            <a:r>
              <a:rPr lang="en-US" sz="1800" dirty="0"/>
              <a:t>These static HTML files can be hosted on any server without the need for server-side processing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53326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13" name="Rectangle 3108">
            <a:extLst>
              <a:ext uri="{FF2B5EF4-FFF2-40B4-BE49-F238E27FC236}">
                <a16:creationId xmlns:a16="http://schemas.microsoft.com/office/drawing/2014/main" id="{952B4610-38D5-4CB6-81BF-0A650217F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8BCA63-1B60-4AA7-14F5-2204561FA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987" y="343425"/>
            <a:ext cx="10521813" cy="1328139"/>
          </a:xfrm>
        </p:spPr>
        <p:txBody>
          <a:bodyPr>
            <a:normAutofit/>
          </a:bodyPr>
          <a:lstStyle/>
          <a:p>
            <a:r>
              <a:rPr lang="en-US" sz="4000"/>
              <a:t>Install Hugo</a:t>
            </a:r>
          </a:p>
        </p:txBody>
      </p:sp>
      <p:graphicFrame>
        <p:nvGraphicFramePr>
          <p:cNvPr id="3076" name="Content Placeholder 2">
            <a:extLst>
              <a:ext uri="{FF2B5EF4-FFF2-40B4-BE49-F238E27FC236}">
                <a16:creationId xmlns:a16="http://schemas.microsoft.com/office/drawing/2014/main" id="{7BDFF175-D725-5553-ED44-4ED613EB36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3706588"/>
              </p:ext>
            </p:extLst>
          </p:nvPr>
        </p:nvGraphicFramePr>
        <p:xfrm>
          <a:off x="4650658" y="1843280"/>
          <a:ext cx="6703139" cy="42858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5" name="Picture 24" descr="Close-up of a calculator keypad">
            <a:extLst>
              <a:ext uri="{FF2B5EF4-FFF2-40B4-BE49-F238E27FC236}">
                <a16:creationId xmlns:a16="http://schemas.microsoft.com/office/drawing/2014/main" id="{667C95D7-E495-4CDA-A059-495828539DE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3" y="1413095"/>
            <a:ext cx="4157776" cy="514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036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69288-BE2E-A655-D9D7-B9029D983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not use Windows PowerShell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795ABE-DD32-4A37-E208-9571218B70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43422"/>
            <a:ext cx="10515600" cy="43157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E5579F-C00A-F2CF-39DE-A0041EF8BE20}"/>
              </a:ext>
            </a:extLst>
          </p:cNvPr>
          <p:cNvSpPr txBox="1"/>
          <p:nvPr/>
        </p:nvSpPr>
        <p:spPr>
          <a:xfrm>
            <a:off x="2738510" y="6311899"/>
            <a:ext cx="6714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gohugo.io</a:t>
            </a:r>
            <a:r>
              <a:rPr lang="en-US" dirty="0">
                <a:hlinkClick r:id="rId3"/>
              </a:rPr>
              <a:t>/getting-started/quick-start/#commands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384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lose-up of a stopwatch">
            <a:extLst>
              <a:ext uri="{FF2B5EF4-FFF2-40B4-BE49-F238E27FC236}">
                <a16:creationId xmlns:a16="http://schemas.microsoft.com/office/drawing/2014/main" id="{1C21B169-7A10-3E35-CC46-EB435F7B9A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275A39-8ED4-D8E4-51F4-651FB7DB1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16188" cy="1899912"/>
          </a:xfrm>
        </p:spPr>
        <p:txBody>
          <a:bodyPr>
            <a:normAutofit/>
          </a:bodyPr>
          <a:lstStyle/>
          <a:p>
            <a:r>
              <a:rPr lang="en-US" sz="4000" dirty="0"/>
              <a:t>Create a Hugo site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B63B6FD6-D358-AC52-3F0A-B1F50D6A2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459360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Create a new Hugo site</a:t>
            </a:r>
          </a:p>
          <a:p>
            <a:pPr lvl="1"/>
            <a:r>
              <a:rPr lang="en-US" sz="2000" dirty="0" err="1"/>
              <a:t>hugo</a:t>
            </a:r>
            <a:r>
              <a:rPr lang="en-US" sz="2000" dirty="0"/>
              <a:t> new site &lt;site name&gt;</a:t>
            </a:r>
          </a:p>
          <a:p>
            <a:r>
              <a:rPr lang="en-US" sz="2000" dirty="0"/>
              <a:t>Change into the site directory</a:t>
            </a:r>
          </a:p>
          <a:p>
            <a:pPr lvl="1"/>
            <a:r>
              <a:rPr lang="en-US" sz="2000" dirty="0"/>
              <a:t>Set-Location –Path &lt;site name&gt;</a:t>
            </a:r>
          </a:p>
          <a:p>
            <a:r>
              <a:rPr lang="en-US" sz="2000" dirty="0"/>
              <a:t>Initialize the site as a Git repo</a:t>
            </a:r>
          </a:p>
          <a:p>
            <a:pPr lvl="1"/>
            <a:r>
              <a:rPr lang="en-US" sz="2000" dirty="0"/>
              <a:t>git </a:t>
            </a:r>
            <a:r>
              <a:rPr lang="en-US" sz="2000" dirty="0" err="1"/>
              <a:t>init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45050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5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7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Hand with pen over a color palette">
            <a:extLst>
              <a:ext uri="{FF2B5EF4-FFF2-40B4-BE49-F238E27FC236}">
                <a16:creationId xmlns:a16="http://schemas.microsoft.com/office/drawing/2014/main" id="{EB6653D8-6F5A-4BAD-5363-5F94DD4F6D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44"/>
          <a:stretch/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39CC9FD-3137-89DA-F1D4-74FC837B7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195"/>
            <a:ext cx="10165218" cy="2806506"/>
          </a:xfrm>
        </p:spPr>
        <p:txBody>
          <a:bodyPr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Hugo Themes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6E02D20E-1097-6789-2E7D-9228997CD7A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3526300"/>
          <a:ext cx="10165218" cy="25884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29250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4DFAE-9649-AE2A-B5BC-48D810F00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Adding content to Hugo</a:t>
            </a:r>
          </a:p>
        </p:txBody>
      </p:sp>
      <p:sp>
        <p:nvSpPr>
          <p:cNvPr id="25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53FB12-5C7D-51EC-C85E-49291C6D7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4929" y="1478008"/>
            <a:ext cx="7427629" cy="441944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B35D56-325C-C920-A9AA-D5AA72436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1896" y="960552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 dirty="0"/>
              <a:t>Content organization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7963324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837B7-E110-FA45-D4EC-C0C864E8A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 dirty="0"/>
              <a:t>Page bundles</a:t>
            </a:r>
          </a:p>
        </p:txBody>
      </p:sp>
      <p:pic>
        <p:nvPicPr>
          <p:cNvPr id="5" name="Picture 4" descr="Worm's-eye view of a large tree">
            <a:extLst>
              <a:ext uri="{FF2B5EF4-FFF2-40B4-BE49-F238E27FC236}">
                <a16:creationId xmlns:a16="http://schemas.microsoft.com/office/drawing/2014/main" id="{F53C1D26-15A6-784A-13E4-A8E57D9392D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95" b="24210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03971-7A86-92EE-1B63-68854A3CD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en-US" sz="1800" dirty="0"/>
              <a:t>Leaf bundles</a:t>
            </a:r>
          </a:p>
          <a:p>
            <a:pPr lvl="1"/>
            <a:r>
              <a:rPr lang="en-US" sz="1800" dirty="0"/>
              <a:t>A leaf bundle</a:t>
            </a:r>
            <a:r>
              <a:rPr lang="en-US" sz="1800" i="1" dirty="0"/>
              <a:t> </a:t>
            </a:r>
            <a:r>
              <a:rPr lang="en-US" sz="1800" dirty="0"/>
              <a:t>is a directory at any hierarchy within the content directory, that contains an </a:t>
            </a:r>
            <a:r>
              <a:rPr lang="en-US" sz="1800" dirty="0" err="1"/>
              <a:t>index.md</a:t>
            </a:r>
            <a:r>
              <a:rPr lang="en-US" sz="1800" dirty="0"/>
              <a:t> file</a:t>
            </a:r>
          </a:p>
          <a:p>
            <a:pPr lvl="1"/>
            <a:endParaRPr lang="en-US" sz="1800" dirty="0"/>
          </a:p>
          <a:p>
            <a:r>
              <a:rPr lang="en-US" sz="1800" dirty="0"/>
              <a:t>Branch bundles</a:t>
            </a:r>
          </a:p>
          <a:p>
            <a:pPr lvl="1"/>
            <a:r>
              <a:rPr lang="en-US" sz="1800" dirty="0"/>
              <a:t>A branch bundle is any directory at any hierarchy within the content directory, that contains at least an _</a:t>
            </a:r>
            <a:r>
              <a:rPr lang="en-US" sz="1800" dirty="0" err="1"/>
              <a:t>index.md</a:t>
            </a:r>
            <a:r>
              <a:rPr lang="en-US" sz="1800" dirty="0"/>
              <a:t> file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59811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Person using laptop computer">
            <a:extLst>
              <a:ext uri="{FF2B5EF4-FFF2-40B4-BE49-F238E27FC236}">
                <a16:creationId xmlns:a16="http://schemas.microsoft.com/office/drawing/2014/main" id="{AD4CEDDD-035C-6197-4CD0-05D994D0BF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BF0306-84EA-2DF7-98A4-AE06A5A5D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n w="22225">
                  <a:solidFill>
                    <a:srgbClr val="FFFFFF"/>
                  </a:solidFill>
                </a:ln>
                <a:solidFill>
                  <a:schemeClr val="bg1"/>
                </a:solidFill>
              </a:rPr>
              <a:t>Publish to GitHub pages</a:t>
            </a:r>
          </a:p>
        </p:txBody>
      </p:sp>
      <p:sp>
        <p:nvSpPr>
          <p:cNvPr id="40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DC099-3809-A0D7-0E6B-170F186BD1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446"/>
            <a:ext cx="10515600" cy="4176897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Configure a GitHub action</a:t>
            </a:r>
          </a:p>
          <a:p>
            <a:pPr lvl="1"/>
            <a:r>
              <a:rPr lang="en-US" sz="2200" dirty="0">
                <a:solidFill>
                  <a:schemeClr val="bg1"/>
                </a:solidFill>
              </a:rPr>
              <a:t>Automatically build the website when the main branch is updated</a:t>
            </a:r>
          </a:p>
          <a:p>
            <a:r>
              <a:rPr lang="en-US" sz="2200">
                <a:solidFill>
                  <a:schemeClr val="bg1"/>
                </a:solidFill>
              </a:rPr>
              <a:t>Test the website</a:t>
            </a:r>
          </a:p>
          <a:p>
            <a:r>
              <a:rPr lang="en-US" sz="2200" dirty="0">
                <a:solidFill>
                  <a:schemeClr val="bg1"/>
                </a:solidFill>
              </a:rPr>
              <a:t>Deploy your content (docs)</a:t>
            </a:r>
          </a:p>
        </p:txBody>
      </p:sp>
    </p:spTree>
    <p:extLst>
      <p:ext uri="{BB962C8B-B14F-4D97-AF65-F5344CB8AC3E}">
        <p14:creationId xmlns:p14="http://schemas.microsoft.com/office/powerpoint/2010/main" val="27982711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2385</TotalTime>
  <Words>275</Words>
  <Application>Microsoft Macintosh PowerPoint</Application>
  <PresentationFormat>Widescreen</PresentationFormat>
  <Paragraphs>48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Build a website with Hugo</vt:lpstr>
      <vt:lpstr>What is Hugo?</vt:lpstr>
      <vt:lpstr>Install Hugo</vt:lpstr>
      <vt:lpstr>Do not use Windows PowerShell </vt:lpstr>
      <vt:lpstr>Create a Hugo site</vt:lpstr>
      <vt:lpstr>Hugo Themes</vt:lpstr>
      <vt:lpstr>Adding content to Hugo</vt:lpstr>
      <vt:lpstr>Page bundles</vt:lpstr>
      <vt:lpstr>Publish to GitHub pages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PowerShell Help works</dc:title>
  <dc:creator>Sean Wheeler</dc:creator>
  <cp:lastModifiedBy>Mike Robbins</cp:lastModifiedBy>
  <cp:revision>39</cp:revision>
  <dcterms:created xsi:type="dcterms:W3CDTF">2023-08-03T20:26:53Z</dcterms:created>
  <dcterms:modified xsi:type="dcterms:W3CDTF">2023-08-11T14:04:42Z</dcterms:modified>
</cp:coreProperties>
</file>

<file path=docProps/thumbnail.jpeg>
</file>